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64" r:id="rId2"/>
    <p:sldId id="256" r:id="rId3"/>
    <p:sldId id="257" r:id="rId4"/>
    <p:sldId id="258" r:id="rId5"/>
    <p:sldId id="260" r:id="rId6"/>
    <p:sldId id="261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E5AA3-2107-4FEE-82FD-5D88EBF12296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B381-CFD5-418D-94BD-5A716681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B381-CFD5-418D-94BD-5A7166819FE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 advClick="0" advTm="2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27168" cy="4824536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</a:rPr>
              <a:t> «Организация проектной деятельности учащихся для развития их творческих способностей во внеклассной работе»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Социальный проект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«8Марта – день торжественный»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1" y="692696"/>
          <a:ext cx="7776864" cy="5400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68527"/>
                <a:gridCol w="1179368"/>
                <a:gridCol w="666588"/>
                <a:gridCol w="790453"/>
                <a:gridCol w="987116"/>
                <a:gridCol w="888785"/>
                <a:gridCol w="1453820"/>
                <a:gridCol w="842207"/>
              </a:tblGrid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Март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3-я неделя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Праздничная газета «8 Марта – день торжественный»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Изготовление газеты,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определение ее содер-жания, рисова-ние иллюстраций, аппли-кация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Подбор </a:t>
                      </a:r>
                      <a:r>
                        <a:rPr lang="ru-RU" sz="1100" dirty="0" smtClean="0"/>
                        <a:t>материала</a:t>
                      </a:r>
                      <a:r>
                        <a:rPr lang="ru-RU" sz="1100" dirty="0"/>
                        <a:t>, эскизы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Ученики – оформители, авторы,рецензенты.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Ватман, краски, клей, ножницы, цветные каранда-ши, фломасте-ры. Собран-ный материал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 Интернет, сборники поздравлений, открытки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Родители – помощники при </a:t>
                      </a:r>
                      <a:r>
                        <a:rPr lang="ru-RU" sz="1100" dirty="0" smtClean="0"/>
                        <a:t>подборе </a:t>
                      </a:r>
                      <a:r>
                        <a:rPr lang="ru-RU" sz="1100" dirty="0"/>
                        <a:t>материала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11 марта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Журнал «8Марта- день </a:t>
                      </a:r>
                      <a:r>
                        <a:rPr lang="ru-RU" sz="1100" dirty="0" smtClean="0"/>
                        <a:t>торжественный</a:t>
                      </a:r>
                      <a:r>
                        <a:rPr lang="ru-RU" sz="1100" dirty="0"/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Презентация тематического </a:t>
                      </a:r>
                      <a:r>
                        <a:rPr lang="ru-RU" sz="1100" dirty="0" smtClean="0"/>
                        <a:t>журнала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Журналисты, </a:t>
                      </a:r>
                      <a:r>
                        <a:rPr lang="ru-RU" sz="1100" dirty="0" smtClean="0"/>
                        <a:t>  оформители,  артисты,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активные слушатели</a:t>
                      </a:r>
                      <a:r>
                        <a:rPr lang="ru-RU" sz="1100" dirty="0"/>
                        <a:t>, комментаторы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/>
                        <a:t>Компьютер</a:t>
                      </a:r>
                      <a:r>
                        <a:rPr lang="ru-RU" sz="1100" dirty="0"/>
                        <a:t>, проектор, костюмы для артистов, листы формата А -3, </a:t>
                      </a:r>
                      <a:r>
                        <a:rPr lang="ru-RU" sz="1100" dirty="0" smtClean="0"/>
                        <a:t>собранный </a:t>
                      </a:r>
                      <a:r>
                        <a:rPr lang="ru-RU" sz="1100" dirty="0"/>
                        <a:t>материал для страниц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Текст для выступления, доска, магниты.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Родители.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</a:tbl>
          </a:graphicData>
        </a:graphic>
      </p:graphicFrame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		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Фотографии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Содержимое 7" descr="E:\Открытый урок 8 Марта\Новое изображение 15.BMP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F:\Фото. Ольга Петровна\Новое изображение 29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14818"/>
            <a:ext cx="3096344" cy="2322293"/>
          </a:xfrm>
          <a:prstGeom prst="rect">
            <a:avLst/>
          </a:prstGeom>
          <a:noFill/>
        </p:spPr>
      </p:pic>
      <p:pic>
        <p:nvPicPr>
          <p:cNvPr id="6" name="Рисунок 5" descr="E:\Открытый урок 8 Марта\Новое изображение 24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143380"/>
            <a:ext cx="33575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Открытый урок 8 Марта\Новое изображение 17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/>
          <a:lstStyle/>
          <a:p>
            <a:r>
              <a:rPr lang="ru-RU" dirty="0" smtClean="0"/>
              <a:t>Ульянова Алла Викторовна</a:t>
            </a:r>
          </a:p>
          <a:p>
            <a:r>
              <a:rPr lang="ru-RU" dirty="0" smtClean="0"/>
              <a:t>МОУ СОШ № 24</a:t>
            </a:r>
          </a:p>
          <a:p>
            <a:r>
              <a:rPr lang="ru-RU" dirty="0" smtClean="0"/>
              <a:t>Внеклассная работа</a:t>
            </a:r>
          </a:p>
          <a:p>
            <a:r>
              <a:rPr lang="ru-RU" dirty="0" smtClean="0"/>
              <a:t>3 класс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Дальние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 Развивать творческие способности учащихся, их самостоятельность, инициативу, стремление к саморазвитию.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	Формировать творческую, инициативную, гуманную личность, способную ценить себя и уважать других. </a:t>
            </a:r>
            <a:endParaRPr lang="ru-RU" dirty="0"/>
          </a:p>
        </p:txBody>
      </p:sp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Ближние цели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endParaRPr lang="ru-RU" dirty="0" smtClean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Формирование творческой инициативы и самостоятельности ученика;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научить воспроизводить полученные знания и уметь применять их на практике;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формировать умения ориентироваться в мире информации, добывать ее самостоятельно, рационально подходить к процессу познания, т.е. учить учиться.</a:t>
            </a:r>
            <a:endParaRPr lang="ru-RU" dirty="0"/>
          </a:p>
        </p:txBody>
      </p:sp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Педагогические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методы   и 	задачи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Педагогические задачи</a:t>
            </a:r>
          </a:p>
          <a:p>
            <a:pPr algn="ctr">
              <a:buNone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Развивать навыки работы в команде;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ознакомление и привлечение учащихся к новому виду совместной работы – проектная деятельность;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анализировать материал;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обобщать материал по определенной теме.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127248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	Методы              исследования</a:t>
            </a:r>
          </a:p>
          <a:p>
            <a:pPr>
              <a:buNone/>
            </a:pPr>
            <a:endParaRPr lang="ru-RU" sz="24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Сбор материала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Изучение книг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Подбор иллюстраций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Анализ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Синтез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Классификация</a:t>
            </a:r>
            <a:endParaRPr lang="ru-RU" sz="2000" dirty="0"/>
          </a:p>
        </p:txBody>
      </p:sp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Трудности и решения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Новый вид работы для учеников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Родителям будут непонятны мои методы и формы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Слабое компьютерное оснащение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Объясню учащимся смысл проектной деятельности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Проведу разъяснительную работу на родительском собрании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Приобретение и установка ПК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Ресурсы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Помощь и поддержка коллег, работающих в группе экспериментаторов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Помощь и поддержка родителей учащихся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Интернет</a:t>
            </a:r>
            <a:endParaRPr lang="ru-RU" dirty="0"/>
          </a:p>
        </p:txBody>
      </p:sp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План - график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7239000" cy="396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4924400"/>
              </a:tblGrid>
              <a:tr h="8247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Февраль</a:t>
                      </a:r>
                    </a:p>
                    <a:p>
                      <a:r>
                        <a:rPr lang="ru-RU" sz="2000" dirty="0" smtClean="0"/>
                        <a:t>(1- я неделя)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Классный</a:t>
                      </a:r>
                      <a:r>
                        <a:rPr lang="ru-RU" sz="2000" baseline="0" dirty="0" smtClean="0"/>
                        <a:t> час. Создание групп. Планирование работы.</a:t>
                      </a:r>
                      <a:endParaRPr lang="ru-RU" sz="2000" dirty="0"/>
                    </a:p>
                  </a:txBody>
                  <a:tcPr/>
                </a:tc>
              </a:tr>
              <a:tr h="8247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Февраль </a:t>
                      </a:r>
                    </a:p>
                    <a:p>
                      <a:r>
                        <a:rPr lang="ru-RU" sz="2000" dirty="0" smtClean="0"/>
                        <a:t>(2 – неделя)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Подготовка выступления в группах.</a:t>
                      </a:r>
                    </a:p>
                    <a:p>
                      <a:r>
                        <a:rPr lang="ru-RU" sz="2000" dirty="0" smtClean="0"/>
                        <a:t>Изготовление</a:t>
                      </a:r>
                      <a:r>
                        <a:rPr lang="ru-RU" sz="2000" baseline="0" dirty="0" smtClean="0"/>
                        <a:t> сувенира «Птица счастья»</a:t>
                      </a:r>
                      <a:endParaRPr lang="ru-RU" sz="2000" dirty="0"/>
                    </a:p>
                  </a:txBody>
                  <a:tcPr/>
                </a:tc>
              </a:tr>
              <a:tr h="8247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Март</a:t>
                      </a:r>
                    </a:p>
                    <a:p>
                      <a:r>
                        <a:rPr lang="ru-RU" sz="2000" dirty="0" smtClean="0"/>
                        <a:t>(3- я неделя)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Изготовление газеты «8 Марта – день торжественный».</a:t>
                      </a:r>
                      <a:endParaRPr lang="ru-RU" sz="2000" dirty="0"/>
                    </a:p>
                  </a:txBody>
                  <a:tcPr/>
                </a:tc>
              </a:tr>
              <a:tr h="82470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Март</a:t>
                      </a:r>
                    </a:p>
                    <a:p>
                      <a:r>
                        <a:rPr lang="ru-RU" sz="2000" dirty="0" smtClean="0"/>
                        <a:t>(11 марта)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Презентация тематического журнала «Школьник» «8 Марта – день тожественный». Выступления учеников.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ru-RU" dirty="0" smtClean="0"/>
              <a:t>	  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Матрица проекта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24744"/>
          <a:ext cx="7848872" cy="53310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84735"/>
                <a:gridCol w="1422137"/>
                <a:gridCol w="747436"/>
                <a:gridCol w="747436"/>
                <a:gridCol w="764691"/>
                <a:gridCol w="784707"/>
                <a:gridCol w="1440351"/>
                <a:gridCol w="757379"/>
              </a:tblGrid>
              <a:tr h="199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Название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8 Марта – день торжественный.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   Этапы,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  их 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   Конечный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    продукт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         Действия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    Роли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Необходимые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материалы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        Источники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       информации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/>
                        <a:t>Привлечение добровольных </a:t>
                      </a:r>
                      <a:r>
                        <a:rPr lang="ru-RU" sz="1100" dirty="0"/>
                        <a:t>помощников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  <a:tr h="997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    в школе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   вне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школы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февраль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 1-я 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Классный час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Создание групп.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/>
                        <a:t>Планирование </a:t>
                      </a:r>
                      <a:r>
                        <a:rPr lang="ru-RU" sz="1100" dirty="0"/>
                        <a:t>работы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Распре-деление по груп-пам; выбор назва-ния темы проекта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Распреде-ление задач,обязанностей,заданий внутри групп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Слушате-ли и активные участники творческого процесса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Иллюстрации с изображением женщин, заметки , статьи о празднике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Книги, альбомы,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пояснения учителя.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Родители, </a:t>
                      </a:r>
                      <a:r>
                        <a:rPr lang="ru-RU" sz="1100" dirty="0" smtClean="0"/>
                        <a:t>библиотек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карь</a:t>
                      </a:r>
                      <a:r>
                        <a:rPr lang="ru-RU" sz="1100" dirty="0"/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  <a:tr h="2392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Февраль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2-я 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Подготовка выступления в группах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Кон-сульта-ции по груп-пам, обмен инфор-мацией.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Подбор и подготовка к защите отобран-ного материа-ла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Слушате-ли, писатели, художни-ки, исследователи , артисты , сочините-ли, оформители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/>
                        <a:t> Интернет,  книги о женщинах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/>
                        <a:t>Родители 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 smtClean="0"/>
                        <a:t>библиотекарь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2" marR="25202" marT="0" marB="0"/>
                </a:tc>
              </a:tr>
            </a:tbl>
          </a:graphicData>
        </a:graphic>
      </p:graphicFrame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449</Words>
  <Application>Microsoft Office PowerPoint</Application>
  <PresentationFormat>Экран (4:3)</PresentationFormat>
  <Paragraphs>133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«Организация проектной деятельности учащихся для развития их творческих способностей во внеклассной работе»    Социальный проект «8Марта – день торжественный»</vt:lpstr>
      <vt:lpstr>План действий</vt:lpstr>
      <vt:lpstr>  Дальние цели</vt:lpstr>
      <vt:lpstr>  Ближние цели</vt:lpstr>
      <vt:lpstr>Педагогические методы   и  задачи</vt:lpstr>
      <vt:lpstr> Трудности и решения</vt:lpstr>
      <vt:lpstr>   Ресурсы</vt:lpstr>
      <vt:lpstr>  План - график</vt:lpstr>
      <vt:lpstr>    Матрица проекта</vt:lpstr>
      <vt:lpstr>Слайд 10</vt:lpstr>
      <vt:lpstr>    Фотографии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действия</dc:title>
  <dc:creator>Алла</dc:creator>
  <cp:lastModifiedBy>Мама</cp:lastModifiedBy>
  <cp:revision>36</cp:revision>
  <dcterms:created xsi:type="dcterms:W3CDTF">2011-12-14T10:48:12Z</dcterms:created>
  <dcterms:modified xsi:type="dcterms:W3CDTF">2011-12-20T20:56:10Z</dcterms:modified>
</cp:coreProperties>
</file>